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2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1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3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81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1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3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2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3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90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B1F7B-6892-5948-9E71-B61A4EAA2566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C1AB-7CFB-294A-9F9E-FA33A2C7E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y-Logo-Gr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282" y="1841403"/>
            <a:ext cx="1524051" cy="615717"/>
          </a:xfrm>
          <a:prstGeom prst="rect">
            <a:avLst/>
          </a:prstGeom>
        </p:spPr>
      </p:pic>
      <p:pic>
        <p:nvPicPr>
          <p:cNvPr id="5" name="Picture 4" descr="Play-Logo-Yello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13" y="1841403"/>
            <a:ext cx="1524051" cy="615717"/>
          </a:xfrm>
          <a:prstGeom prst="rect">
            <a:avLst/>
          </a:prstGeom>
        </p:spPr>
      </p:pic>
      <p:pic>
        <p:nvPicPr>
          <p:cNvPr id="6" name="Picture 5" descr="Play-Logo-GrayonYello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03" y="472851"/>
            <a:ext cx="2462866" cy="1243625"/>
          </a:xfrm>
          <a:prstGeom prst="rect">
            <a:avLst/>
          </a:prstGeom>
        </p:spPr>
      </p:pic>
      <p:pic>
        <p:nvPicPr>
          <p:cNvPr id="7" name="Picture 6" descr="Play-Logo-WhiteonYello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71" y="472851"/>
            <a:ext cx="2462866" cy="1243625"/>
          </a:xfrm>
          <a:prstGeom prst="rect">
            <a:avLst/>
          </a:prstGeom>
        </p:spPr>
      </p:pic>
      <p:pic>
        <p:nvPicPr>
          <p:cNvPr id="8" name="Picture 7" descr="Play-Logo-YellowonGray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337" y="472851"/>
            <a:ext cx="2462866" cy="1243625"/>
          </a:xfrm>
          <a:prstGeom prst="rect">
            <a:avLst/>
          </a:prstGeom>
        </p:spPr>
      </p:pic>
      <p:pic>
        <p:nvPicPr>
          <p:cNvPr id="9" name="Picture 8" descr="play_back_curve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776" y="4483100"/>
            <a:ext cx="3162300" cy="2120900"/>
          </a:xfrm>
          <a:prstGeom prst="rect">
            <a:avLst/>
          </a:prstGeom>
        </p:spPr>
      </p:pic>
      <p:pic>
        <p:nvPicPr>
          <p:cNvPr id="10" name="Picture 9" descr="play_front_curves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76" y="4483100"/>
            <a:ext cx="3162300" cy="2120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2291" y="3775179"/>
            <a:ext cx="224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 Card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3694" y="4113768"/>
            <a:ext cx="224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</a:t>
            </a:r>
            <a:r>
              <a:rPr lang="en-US" dirty="0"/>
              <a:t>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28909" y="4113768"/>
            <a:ext cx="224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01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40493" y="245977"/>
            <a:ext cx="224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Draft Website</a:t>
            </a:r>
            <a:endParaRPr lang="en-US" dirty="0"/>
          </a:p>
        </p:txBody>
      </p:sp>
      <p:pic>
        <p:nvPicPr>
          <p:cNvPr id="15" name="Picture 1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79815" y="184594"/>
            <a:ext cx="6418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</a:t>
            </a:r>
            <a:r>
              <a:rPr lang="en-US" dirty="0" err="1" smtClean="0"/>
              <a:t>pics</a:t>
            </a:r>
            <a:r>
              <a:rPr lang="en-US" dirty="0" smtClean="0"/>
              <a:t> that has already been used in a promotional card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3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544593" y="1026774"/>
            <a:ext cx="4763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design I quite like – has people, and nice bold friendly fonts</a:t>
            </a:r>
            <a:endParaRPr lang="en-US" dirty="0"/>
          </a:p>
        </p:txBody>
      </p:sp>
      <p:pic>
        <p:nvPicPr>
          <p:cNvPr id="2" name="Picture 1" descr="Inspir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906" y="2083128"/>
            <a:ext cx="7801093" cy="324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61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33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 Thomas</dc:creator>
  <cp:lastModifiedBy>Kristina Thomas</cp:lastModifiedBy>
  <cp:revision>2</cp:revision>
  <dcterms:created xsi:type="dcterms:W3CDTF">2013-06-14T08:24:38Z</dcterms:created>
  <dcterms:modified xsi:type="dcterms:W3CDTF">2013-06-14T08:41:17Z</dcterms:modified>
</cp:coreProperties>
</file>